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 Slab"/>
      <p:regular r:id="rId21"/>
      <p:bold r:id="rId22"/>
    </p:embeddedFont>
    <p:embeddedFont>
      <p:font typeface="Robo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Slab-bold.fntdata"/><Relationship Id="rId21" Type="http://schemas.openxmlformats.org/officeDocument/2006/relationships/font" Target="fonts/RobotoSlab-regular.fnt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260153d7f5_0_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260153d7f5_0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260153d7f5_0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260153d7f5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60153d7f5_0_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60153d7f5_0_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60153d7f5_0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260153d7f5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260153d7f5_0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260153d7f5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60153d7f5_0_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60153d7f5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260153d7f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260153d7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260153d7f5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260153d7f5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60153d7f5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60153d7f5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260153d7f5_0_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260153d7f5_0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260153d7f5_0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260153d7f5_0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260153d7f5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260153d7f5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260153d7f5_0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260153d7f5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260153d7f5_0_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260153d7f5_0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Application to access Student </a:t>
            </a:r>
            <a:r>
              <a:rPr lang="en"/>
              <a:t>registration</a:t>
            </a:r>
            <a:r>
              <a:rPr lang="en"/>
              <a:t> Database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Sagar S Patil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Students under each advisor</a:t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475" y="1303575"/>
            <a:ext cx="4610412" cy="369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Details of the advisors</a:t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7950" y="1310650"/>
            <a:ext cx="4610412" cy="369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where the professor handles class</a:t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6750" y="1310625"/>
            <a:ext cx="4610412" cy="369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people in each building</a:t>
            </a:r>
            <a:endParaRPr/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8500" y="1310625"/>
            <a:ext cx="4610412" cy="369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Population of the university</a:t>
            </a:r>
            <a:endParaRPr/>
          </a:p>
        </p:txBody>
      </p:sp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7300" y="1324750"/>
            <a:ext cx="4610412" cy="369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find the details of the students whose GPA is between(two values)</a:t>
            </a:r>
            <a:endParaRPr/>
          </a:p>
        </p:txBody>
      </p:sp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68300"/>
            <a:ext cx="3643498" cy="177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6475" y="1268300"/>
            <a:ext cx="3763427" cy="177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5450" y="3214525"/>
            <a:ext cx="3763427" cy="1790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the Project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</a:t>
            </a:r>
            <a:r>
              <a:rPr lang="en"/>
              <a:t>have</a:t>
            </a:r>
            <a:r>
              <a:rPr lang="en"/>
              <a:t> made use of Java Swing and window builder for this project. It consists of two frames.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1). Login- Where I authenticate the user.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2).Userinfo- Where I have created the dashboard like frame which consists of various buttons from which the user can retrieve the data from the database.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Note:I have created dbConnector() method in postgresConnection.java to make connection to the postgres database.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Connecting to postgres database 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</a:t>
            </a:r>
            <a:r>
              <a:rPr lang="en"/>
              <a:t>have</a:t>
            </a:r>
            <a:r>
              <a:rPr lang="en"/>
              <a:t> made use of the postgresql driver(postgressql-42.3.4.jar) and then formed the JDBC url using the details of the database then formed the connection.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 have implemented this in postgresConnection.java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 Login.java and UserInfo.java I will just create a connection object and then call the dbconnector() to make the connection to the postgres database.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page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login </a:t>
            </a:r>
            <a:r>
              <a:rPr lang="en"/>
              <a:t>frame</a:t>
            </a:r>
            <a:r>
              <a:rPr lang="en"/>
              <a:t> the user is prompted to enter the username and database and I </a:t>
            </a:r>
            <a:r>
              <a:rPr lang="en"/>
              <a:t>have</a:t>
            </a:r>
            <a:r>
              <a:rPr lang="en"/>
              <a:t> fetched the username from the pg_user table and password I </a:t>
            </a:r>
            <a:r>
              <a:rPr lang="en"/>
              <a:t>have</a:t>
            </a:r>
            <a:r>
              <a:rPr lang="en"/>
              <a:t> </a:t>
            </a:r>
            <a:r>
              <a:rPr lang="en"/>
              <a:t>decrypted</a:t>
            </a:r>
            <a:r>
              <a:rPr lang="en"/>
              <a:t> the password from password field to string and then compared it with actual value.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Note: Since the password column in pg_user is </a:t>
            </a:r>
            <a:r>
              <a:rPr lang="en"/>
              <a:t>encrypted</a:t>
            </a:r>
            <a:r>
              <a:rPr lang="en"/>
              <a:t> , I </a:t>
            </a:r>
            <a:r>
              <a:rPr lang="en"/>
              <a:t>have</a:t>
            </a:r>
            <a:r>
              <a:rPr lang="en"/>
              <a:t> directly </a:t>
            </a:r>
            <a:r>
              <a:rPr lang="en"/>
              <a:t>compared</a:t>
            </a:r>
            <a:r>
              <a:rPr lang="en"/>
              <a:t> it with the hardcoded value.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University Related Data </a:t>
            </a:r>
            <a:r>
              <a:rPr lang="en"/>
              <a:t>retrieval</a:t>
            </a:r>
            <a:r>
              <a:rPr lang="en"/>
              <a:t> from Database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total I </a:t>
            </a:r>
            <a:r>
              <a:rPr lang="en"/>
              <a:t>have</a:t>
            </a:r>
            <a:r>
              <a:rPr lang="en"/>
              <a:t> implemented 10 queries as mentioned from the problem statement.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 have made use of prepared statement which queries the </a:t>
            </a:r>
            <a:r>
              <a:rPr lang="en"/>
              <a:t>database</a:t>
            </a:r>
            <a:r>
              <a:rPr lang="en"/>
              <a:t> using the connection object and the result is stored in the result set. Then from the result set the data is being displayed to user using the Jtable and here I </a:t>
            </a:r>
            <a:r>
              <a:rPr lang="en"/>
              <a:t>have</a:t>
            </a:r>
            <a:r>
              <a:rPr lang="en"/>
              <a:t> made use of rs2xml.jar to make sure that data is displayed in proper format.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87900" y="56450"/>
            <a:ext cx="8368200" cy="11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Department users whose name starts with </a:t>
            </a:r>
            <a:r>
              <a:rPr lang="en"/>
              <a:t>specific</a:t>
            </a:r>
            <a:r>
              <a:rPr lang="en"/>
              <a:t> letter</a:t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7050"/>
            <a:ext cx="4584797" cy="367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9600" y="1317050"/>
            <a:ext cx="4101998" cy="364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find the </a:t>
            </a:r>
            <a:r>
              <a:rPr lang="en"/>
              <a:t>details</a:t>
            </a:r>
            <a:r>
              <a:rPr lang="en"/>
              <a:t> of the student below the age given by user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6525"/>
            <a:ext cx="4610412" cy="369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5200" y="1296525"/>
            <a:ext cx="4076402" cy="369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find the professors who are not advisors</a:t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125" y="1310625"/>
            <a:ext cx="6345776" cy="369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Loading the user details(Both Student and Professors)</a:t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8575" y="1345900"/>
            <a:ext cx="4610412" cy="369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